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1" r:id="rId9"/>
    <p:sldId id="262" r:id="rId10"/>
    <p:sldId id="263" r:id="rId11"/>
    <p:sldId id="268" r:id="rId12"/>
    <p:sldId id="269" r:id="rId13"/>
    <p:sldId id="264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55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3E75-10E5-4BDE-9474-80805E877920}" type="datetimeFigureOut">
              <a:rPr lang="pl-PL" smtClean="0"/>
              <a:pPr/>
              <a:t>2020-05-02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A0BA-674A-4966-A197-2DB5D73728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4411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3E75-10E5-4BDE-9474-80805E877920}" type="datetimeFigureOut">
              <a:rPr lang="pl-PL" smtClean="0"/>
              <a:pPr/>
              <a:t>2020-05-02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A0BA-674A-4966-A197-2DB5D73728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8768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3E75-10E5-4BDE-9474-80805E877920}" type="datetimeFigureOut">
              <a:rPr lang="pl-PL" smtClean="0"/>
              <a:pPr/>
              <a:t>2020-05-02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A0BA-674A-4966-A197-2DB5D73728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7079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3E75-10E5-4BDE-9474-80805E877920}" type="datetimeFigureOut">
              <a:rPr lang="pl-PL" smtClean="0"/>
              <a:pPr/>
              <a:t>2020-05-02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A0BA-674A-4966-A197-2DB5D73728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1091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3E75-10E5-4BDE-9474-80805E877920}" type="datetimeFigureOut">
              <a:rPr lang="pl-PL" smtClean="0"/>
              <a:pPr/>
              <a:t>2020-05-02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A0BA-674A-4966-A197-2DB5D73728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5635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3E75-10E5-4BDE-9474-80805E877920}" type="datetimeFigureOut">
              <a:rPr lang="pl-PL" smtClean="0"/>
              <a:pPr/>
              <a:t>2020-05-02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A0BA-674A-4966-A197-2DB5D73728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9496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3E75-10E5-4BDE-9474-80805E877920}" type="datetimeFigureOut">
              <a:rPr lang="pl-PL" smtClean="0"/>
              <a:pPr/>
              <a:t>2020-05-02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A0BA-674A-4966-A197-2DB5D73728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118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3E75-10E5-4BDE-9474-80805E877920}" type="datetimeFigureOut">
              <a:rPr lang="pl-PL" smtClean="0"/>
              <a:pPr/>
              <a:t>2020-05-02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A0BA-674A-4966-A197-2DB5D73728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8153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3E75-10E5-4BDE-9474-80805E877920}" type="datetimeFigureOut">
              <a:rPr lang="pl-PL" smtClean="0"/>
              <a:pPr/>
              <a:t>2020-05-02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A0BA-674A-4966-A197-2DB5D73728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3686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3E75-10E5-4BDE-9474-80805E877920}" type="datetimeFigureOut">
              <a:rPr lang="pl-PL" smtClean="0"/>
              <a:pPr/>
              <a:t>2020-05-02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A0BA-674A-4966-A197-2DB5D73728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7491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3E75-10E5-4BDE-9474-80805E877920}" type="datetimeFigureOut">
              <a:rPr lang="pl-PL" smtClean="0"/>
              <a:pPr/>
              <a:t>2020-05-02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A0BA-674A-4966-A197-2DB5D73728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2896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F3E75-10E5-4BDE-9474-80805E877920}" type="datetimeFigureOut">
              <a:rPr lang="pl-PL" smtClean="0"/>
              <a:pPr/>
              <a:t>2020-05-02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6A0BA-674A-4966-A197-2DB5D73728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6562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0BVfTvlsr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CXOqBYytu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74636" y="1748135"/>
            <a:ext cx="8398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 można kupić w księgarni?</a:t>
            </a:r>
            <a:endParaRPr lang="pl-PL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4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UTLET] Słownik poprawnej polszczyz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6" y="152400"/>
            <a:ext cx="4621488" cy="6581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49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tylkorelaks.pl/1014-home_default/przetrwac-probe-cza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883" y="2542478"/>
            <a:ext cx="3810000" cy="3810000"/>
          </a:xfrm>
          <a:prstGeom prst="rect">
            <a:avLst/>
          </a:prstGeom>
          <a:noFill/>
        </p:spPr>
      </p:pic>
      <p:pic>
        <p:nvPicPr>
          <p:cNvPr id="25604" name="Picture 4" descr="TOP 10. Najchętniej czytane książki w roku 2014 - przez dorosłych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917" y="2076138"/>
            <a:ext cx="2810649" cy="4378464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2698595" y="735980"/>
            <a:ext cx="8162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Książki dla dorosłych</a:t>
            </a:r>
            <a:endParaRPr lang="pl-PL" sz="4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mapy.net.pl/environment/cache/images/0_0_productGfx_02f985d00d8d8941c7e9a90b34bc8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1663" y="1420424"/>
            <a:ext cx="4529819" cy="4824258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873405" y="512956"/>
            <a:ext cx="8764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/>
              <a:t>Atlasy i płyty</a:t>
            </a:r>
            <a:endParaRPr lang="pl-PL" sz="4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19195"/>
          </a:xfrm>
        </p:spPr>
        <p:txBody>
          <a:bodyPr/>
          <a:lstStyle/>
          <a:p>
            <a:pPr algn="ctr"/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579120"/>
            <a:ext cx="10515600" cy="24841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b="1" dirty="0" smtClean="0"/>
              <a:t>A teraz trochę policzymy</a:t>
            </a:r>
          </a:p>
          <a:p>
            <a:pPr marL="0" indent="0" algn="ctr">
              <a:buNone/>
            </a:pPr>
            <a:r>
              <a:rPr lang="pl-PL" b="1" dirty="0" smtClean="0"/>
              <a:t>Przejdź do kart pracy poniżej!</a:t>
            </a:r>
          </a:p>
          <a:p>
            <a:pPr marL="0" indent="0" algn="ctr">
              <a:buNone/>
            </a:pPr>
            <a:r>
              <a:rPr lang="pl-PL" b="1" dirty="0" smtClean="0"/>
              <a:t>PRZYJEMNOŚCI</a:t>
            </a:r>
          </a:p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b="1" dirty="0" smtClean="0"/>
              <a:t>Kart nie trzeba drukować można narysować</a:t>
            </a:r>
          </a:p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2325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„Głowa, ramiona, kolana, pięty” – zabawa z </a:t>
            </a:r>
            <a:r>
              <a:rPr lang="pl-PL" b="1" dirty="0" smtClean="0"/>
              <a:t>piosenką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>
                <a:hlinkClick r:id="rId2"/>
              </a:rPr>
              <a:t>https://www.youtube.com/watch?v=30BVfTvlsrE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2626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„Ile zrobię kroków?” – ćwiczenie </a:t>
            </a:r>
            <a:r>
              <a:rPr lang="pl-PL" b="1" dirty="0" smtClean="0"/>
              <a:t>ruchowe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Dziecko dostaje książkę w twardej oprawie, kładzie ją sobie na głowie i próbuje zrobić kilka kroków. Dziecko liczy, ile kroków udało się zrobić, zanim książka spadła.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94611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65960" y="1722120"/>
            <a:ext cx="7178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/>
              <a:t>Dziecko siedzi na dywanie. Przed nim znajdują się rozłożone książki różnej wielkości. Mama/tata rzuca kolejno do dziecka piłkę, wydając mu polecenie:</a:t>
            </a:r>
            <a:br>
              <a:rPr lang="pl-PL" sz="2000" b="1" dirty="0" smtClean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i="1" dirty="0" smtClean="0"/>
              <a:t>- wybierz ze zbioru książek małą rozkładaną książeczkę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i="1" dirty="0" smtClean="0"/>
              <a:t>- wybierz ze zbioru książkę, której okładka przedstawia królewnę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i="1" dirty="0" smtClean="0"/>
              <a:t>- wybierz ze zbioru książkę, która ma twardą okładkę</a:t>
            </a:r>
            <a:r>
              <a:rPr lang="pl-PL" sz="2000" b="1" dirty="0" smtClean="0"/>
              <a:t>.</a:t>
            </a:r>
            <a:endParaRPr lang="pl-P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9200" y="1083856"/>
            <a:ext cx="9220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Posłuchaj ponownie piosenki  "Bajkowy krawiec„ i śpiewaj wspólnie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630389" y="3244334"/>
            <a:ext cx="493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hlinkClick r:id="rId2"/>
              </a:rPr>
              <a:t>https://www.youtube.com/watch?v=PCXOqBYytuE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/>
              <a:t>„Co można kupić w księgarni?” – rozmowa na temat księgarni na podstawie doświadczeń dzieci oraz </a:t>
            </a:r>
            <a:r>
              <a:rPr lang="pl-PL" sz="3600" b="1" dirty="0" smtClean="0"/>
              <a:t>obrazków</a:t>
            </a:r>
            <a:endParaRPr lang="pl-PL" sz="3600" b="1" dirty="0"/>
          </a:p>
        </p:txBody>
      </p:sp>
      <p:pic>
        <p:nvPicPr>
          <p:cNvPr id="1026" name="Picture 2" descr="DJUNGELSKOG Książka z obrazkami, A kuku!, Zamów dziś - IK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90688"/>
            <a:ext cx="5989320" cy="499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9448800" y="2667000"/>
            <a:ext cx="230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KSIĄŻKA</a:t>
            </a:r>
            <a:endParaRPr lang="pl-PL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5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zasopisma Młodzieżowe | Czasopismo – segment | Wydawnictwo Bau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134" y="808672"/>
            <a:ext cx="4294505" cy="57260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e tekstowe 5"/>
          <p:cNvSpPr txBox="1"/>
          <p:nvPr/>
        </p:nvSpPr>
        <p:spPr>
          <a:xfrm>
            <a:off x="4340992" y="137160"/>
            <a:ext cx="2598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CZASOPISMO</a:t>
            </a:r>
            <a:endParaRPr lang="pl-PL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247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cenzja albumu „Zrozumieć komiks” Scotta McClouda | Kultura Liberal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854" y="723899"/>
            <a:ext cx="3867785" cy="58480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003994" y="0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KOMIKS</a:t>
            </a:r>
            <a:endParaRPr lang="pl-PL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052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tematyka z plusem 7 Podręcznik - kup online | eMAG.p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615" y="883920"/>
            <a:ext cx="5589905" cy="5589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628555" y="243840"/>
            <a:ext cx="2618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PODRĘCZNIK</a:t>
            </a:r>
            <a:endParaRPr lang="pl-PL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564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145</Words>
  <Application>Microsoft Office PowerPoint</Application>
  <PresentationFormat>Niestandardowy</PresentationFormat>
  <Paragraphs>23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Slajd 1</vt:lpstr>
      <vt:lpstr>„Głowa, ramiona, kolana, pięty” – zabawa z piosenką </vt:lpstr>
      <vt:lpstr>„Ile zrobię kroków?” – ćwiczenie ruchowe </vt:lpstr>
      <vt:lpstr>Slajd 4</vt:lpstr>
      <vt:lpstr>Slajd 5</vt:lpstr>
      <vt:lpstr>„Co można kupić w księgarni?” – rozmowa na temat księgarni na podstawie doświadczeń dzieci oraz obrazków</vt:lpstr>
      <vt:lpstr>Slajd 7</vt:lpstr>
      <vt:lpstr>Slajd 8</vt:lpstr>
      <vt:lpstr>Slajd 9</vt:lpstr>
      <vt:lpstr>Slajd 10</vt:lpstr>
      <vt:lpstr>Slajd 11</vt:lpstr>
      <vt:lpstr>Slajd 12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M</cp:lastModifiedBy>
  <cp:revision>23</cp:revision>
  <dcterms:created xsi:type="dcterms:W3CDTF">2020-04-22T07:50:40Z</dcterms:created>
  <dcterms:modified xsi:type="dcterms:W3CDTF">2020-05-02T12:47:23Z</dcterms:modified>
</cp:coreProperties>
</file>