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>
      <a:defRPr lang="pl-PL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6F6D7D-8598-4A8F-8A66-1628BE4AAE03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A64197-1713-48BC-9CD1-C2C52E4219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Rodzaje gniazd ptasich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289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udka lęgowa dla rudzika z naturalnej kłody brzozowej - Wildlif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337767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udka lęgowa dla szpaka - Ceny i opinie - Ceneo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381642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udka-typ 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85835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ptakipolskieiopisbociana-140513115743-phpapp02/95/ptaki-polskie-i-opis-bociana-24-638.jpg?cb=1399982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0" y="260648"/>
            <a:ext cx="8054528" cy="6047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647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slidesharecdn.com/ptakipolskieiopisbociana-140513115743-phpapp02/95/ptaki-polskie-i-opis-bociana-25-638.jpg?cb=1399982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5250"/>
            <a:ext cx="7989045" cy="5998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984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ptakipolskieiopisbociana-140513115743-phpapp02/95/ptaki-polskie-i-opis-bociana-26-638.jpg?cb=1399982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8" y="188639"/>
            <a:ext cx="8152387" cy="6120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654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slidesharecdn.com/ptakipolskieiopisbociana-140513115743-phpapp02/95/ptaki-polskie-i-opis-bociana-27-638.jpg?cb=1399982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2246"/>
            <a:ext cx="8232849" cy="6181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937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slidesharecdn.com/ptakipolskieiopisbociana-140513115743-phpapp02/95/ptaki-polskie-i-opis-bociana-28-638.jpg?cb=1399982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" y="243133"/>
            <a:ext cx="8079804" cy="606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88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.slidesharecdn.com/ptakipolskieiopisbociana-140513115743-phpapp02/95/ptaki-polskie-i-opis-bociana-29-638.jpg?cb=1399982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451255" cy="6345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179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.slidesharecdn.com/ptakipolskieiopisbociana-140513115743-phpapp02/95/ptaki-polskie-i-opis-bociana-30-638.jpg?cb=1399982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388424" cy="62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716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chemeClr val="tx1"/>
                </a:solidFill>
              </a:rPr>
              <a:t>A to </a:t>
            </a:r>
            <a:r>
              <a:rPr lang="pl-PL" b="0" dirty="0" smtClean="0">
                <a:solidFill>
                  <a:schemeClr val="tx1"/>
                </a:solidFill>
              </a:rPr>
              <a:t>budki </a:t>
            </a:r>
            <a:r>
              <a:rPr lang="pl-PL" b="0" smtClean="0">
                <a:solidFill>
                  <a:schemeClr val="tx1"/>
                </a:solidFill>
              </a:rPr>
              <a:t>lęgowe ptaków</a:t>
            </a:r>
            <a:endParaRPr lang="pl-PL" b="0" dirty="0">
              <a:solidFill>
                <a:schemeClr val="tx1"/>
              </a:solidFill>
            </a:endParaRPr>
          </a:p>
        </p:txBody>
      </p:sp>
      <p:pic>
        <p:nvPicPr>
          <p:cNvPr id="26626" name="Picture 2" descr="Budka lęg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7896511" cy="487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